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0"/>
  </p:notesMasterIdLst>
  <p:sldIdLst>
    <p:sldId id="645" r:id="rId3"/>
    <p:sldId id="646" r:id="rId4"/>
    <p:sldId id="625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40" r:id="rId18"/>
    <p:sldId id="659" r:id="rId19"/>
    <p:sldId id="663" r:id="rId20"/>
    <p:sldId id="664" r:id="rId21"/>
    <p:sldId id="665" r:id="rId22"/>
    <p:sldId id="666" r:id="rId23"/>
    <p:sldId id="662" r:id="rId24"/>
    <p:sldId id="660" r:id="rId25"/>
    <p:sldId id="670" r:id="rId26"/>
    <p:sldId id="667" r:id="rId27"/>
    <p:sldId id="270" r:id="rId28"/>
    <p:sldId id="272" r:id="rId29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1"/>
    <p:restoredTop sz="83150"/>
  </p:normalViewPr>
  <p:slideViewPr>
    <p:cSldViewPr snapToGrid="0">
      <p:cViewPr varScale="1">
        <p:scale>
          <a:sx n="96" d="100"/>
          <a:sy n="96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772</Words>
  <Application>Microsoft Macintosh PowerPoint</Application>
  <PresentationFormat>Widescreen</PresentationFormat>
  <Paragraphs>148</Paragraphs>
  <Slides>27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Proceso de detección sintética: Imagen Humana</vt:lpstr>
      <vt:lpstr>Imagen Humana</vt:lpstr>
      <vt:lpstr>Imagen Humana: Context</vt:lpstr>
      <vt:lpstr>Imagen Humana : Hands and Limbs</vt:lpstr>
      <vt:lpstr>Human Images: Face</vt:lpstr>
      <vt:lpstr>Human Images: Clothing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Estructuras</vt:lpstr>
      <vt:lpstr>Imagen de una escena</vt:lpstr>
      <vt:lpstr>Imagen de una escena</vt:lpstr>
      <vt:lpstr>Imagen de una escena</vt:lpstr>
      <vt:lpstr>Imagen de una escena</vt:lpstr>
      <vt:lpstr>Proceso de detección sintética: Estructuras</vt:lpstr>
      <vt:lpstr>Proceso de detección sintética: Estructuras</vt:lpstr>
      <vt:lpstr>Comprobación de vídeo sintético: ejercicio práctico</vt:lpstr>
      <vt:lpstr>Referencias</vt:lpstr>
      <vt:lpstr>¿Por Qué Te Importa?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73</cp:revision>
  <dcterms:created xsi:type="dcterms:W3CDTF">2022-06-15T01:07:41Z</dcterms:created>
  <dcterms:modified xsi:type="dcterms:W3CDTF">2024-06-22T03:09:26Z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